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AB7DF70-EBD1-49B2-91EF-549BD4E892D4}">
  <a:tblStyle styleId="{DAB7DF70-EBD1-49B2-91EF-549BD4E892D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6"/>
  </p:normalViewPr>
  <p:slideViewPr>
    <p:cSldViewPr snapToGrid="0">
      <p:cViewPr varScale="1">
        <p:scale>
          <a:sx n="149" d="100"/>
          <a:sy n="149" d="100"/>
        </p:scale>
        <p:origin x="560" y="1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eaa76b1c1e_0_1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eaa76b1c1e_0_1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uctitleix.i-sight.com/porta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caps.ucsc.edu/" TargetMode="External"/><Relationship Id="rId4" Type="http://schemas.openxmlformats.org/officeDocument/2006/relationships/hyperlink" Target="https://care.ucsc.ed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60"/>
              <a:t>Resources Available to You: Title IX, CARE, CAPS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222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2385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>
                <a:solidFill>
                  <a:schemeClr val="dk1"/>
                </a:solidFill>
              </a:rPr>
              <a:t>Title IX prohibits gender discrimination, including: sexual harassment, dating violence, sexual assault, and stalking. </a:t>
            </a:r>
            <a:endParaRPr sz="1500">
              <a:solidFill>
                <a:schemeClr val="dk1"/>
              </a:solidFill>
            </a:endParaRPr>
          </a:p>
          <a:p>
            <a:pPr marL="457200" lvl="0" indent="-32385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>
                <a:solidFill>
                  <a:schemeClr val="dk1"/>
                </a:solidFill>
              </a:rPr>
              <a:t>You can report gender discrimination to the Title IX Office:</a:t>
            </a:r>
            <a:endParaRPr sz="1500">
              <a:solidFill>
                <a:schemeClr val="dk1"/>
              </a:solidFill>
            </a:endParaRPr>
          </a:p>
          <a:p>
            <a:pPr marL="457200" lvl="0" indent="0" algn="ctr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chemeClr val="dk1"/>
                </a:solidFill>
              </a:rPr>
              <a:t>Phone: </a:t>
            </a:r>
            <a:r>
              <a:rPr lang="en" sz="1400">
                <a:solidFill>
                  <a:schemeClr val="dk1"/>
                </a:solidFill>
              </a:rPr>
              <a:t>(831) 459-2462 </a:t>
            </a:r>
            <a:endParaRPr sz="1400">
              <a:solidFill>
                <a:schemeClr val="dk1"/>
              </a:solidFill>
            </a:endParaRPr>
          </a:p>
          <a:p>
            <a:pPr marL="457200" lvl="0" indent="0" algn="ctr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chemeClr val="dk1"/>
                </a:solidFill>
              </a:rPr>
              <a:t>Online:</a:t>
            </a:r>
            <a:r>
              <a:rPr lang="en" sz="1400">
                <a:solidFill>
                  <a:schemeClr val="dk1"/>
                </a:solidFill>
              </a:rPr>
              <a:t> </a:t>
            </a:r>
            <a:r>
              <a:rPr lang="en" sz="1400" u="sng">
                <a:solidFill>
                  <a:schemeClr val="hlink"/>
                </a:solidFill>
                <a:hlinkClick r:id="rId3"/>
              </a:rPr>
              <a:t>uctitleix.i-sight.com/portal</a:t>
            </a:r>
            <a:endParaRPr sz="1400">
              <a:solidFill>
                <a:schemeClr val="dk1"/>
              </a:solidFill>
            </a:endParaRPr>
          </a:p>
          <a:p>
            <a:pPr marL="457200" lvl="0" indent="-32385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>
                <a:solidFill>
                  <a:schemeClr val="dk1"/>
                </a:solidFill>
              </a:rPr>
              <a:t>Faculty and Teaching Assistants are required under UC Policy to inform the Title IX Office should they become aware that any student has experienced sexual violence or sexual harassment.</a:t>
            </a:r>
            <a:endParaRPr sz="1500"/>
          </a:p>
        </p:txBody>
      </p:sp>
      <p:graphicFrame>
        <p:nvGraphicFramePr>
          <p:cNvPr id="56" name="Google Shape;56;p13"/>
          <p:cNvGraphicFramePr/>
          <p:nvPr>
            <p:extLst>
              <p:ext uri="{D42A27DB-BD31-4B8C-83A1-F6EECF244321}">
                <p14:modId xmlns:p14="http://schemas.microsoft.com/office/powerpoint/2010/main" val="2235555789"/>
              </p:ext>
            </p:extLst>
          </p:nvPr>
        </p:nvGraphicFramePr>
        <p:xfrm>
          <a:off x="260675" y="3505470"/>
          <a:ext cx="8622650" cy="1401995"/>
        </p:xfrm>
        <a:graphic>
          <a:graphicData uri="http://schemas.openxmlformats.org/drawingml/2006/table">
            <a:tbl>
              <a:tblPr>
                <a:noFill/>
                <a:tableStyleId>{DAB7DF70-EBD1-49B2-91EF-549BD4E892D4}</a:tableStyleId>
              </a:tblPr>
              <a:tblGrid>
                <a:gridCol w="4311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1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200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/>
                        <a:t>For Confidential Support &amp; Advocacy:</a:t>
                      </a:r>
                      <a:endParaRPr b="1" dirty="0"/>
                    </a:p>
                  </a:txBody>
                  <a:tcPr marL="91425" marR="91425" marT="91425" marB="914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06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Campus Advocacy Resources &amp; Education (CARE) 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Counseling &amp; Psychological Services (CAPS)</a:t>
                      </a: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5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Phone: (831) 502-2273 </a:t>
                      </a:r>
                      <a:endParaRPr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Online: </a:t>
                      </a:r>
                      <a:r>
                        <a:rPr lang="en" u="sng" dirty="0">
                          <a:solidFill>
                            <a:schemeClr val="hlink"/>
                          </a:solidFill>
                          <a:hlinkClick r:id="rId4"/>
                        </a:rPr>
                        <a:t>care.ucsc.edu</a:t>
                      </a: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Phone: (831) 459-2628</a:t>
                      </a:r>
                      <a:endParaRPr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Online: </a:t>
                      </a:r>
                      <a:r>
                        <a:rPr lang="en" u="sng" dirty="0">
                          <a:solidFill>
                            <a:schemeClr val="hlink"/>
                          </a:solidFill>
                          <a:hlinkClick r:id="rId5"/>
                        </a:rPr>
                        <a:t>caps.ucsc.edu</a:t>
                      </a: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134</Words>
  <Application>Microsoft Macintosh PowerPoint</Application>
  <PresentationFormat>On-screen Show (16:9)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Resources Available to You: Title IX, CARE, CAPS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Resources Available to You: Title IX, CARE, CAPS</dc:title>
  <cp:lastModifiedBy>Brenda Gutierrez</cp:lastModifiedBy>
  <cp:revision>1</cp:revision>
  <dcterms:modified xsi:type="dcterms:W3CDTF">2021-08-23T21:23:37Z</dcterms:modified>
</cp:coreProperties>
</file>